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Welcome to our Q2 2026 results presentation. This deck covers our performance from April to June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April was our strongest month at €1,538.60. May saw a dip to €847.40, and June recovered to €1,009.50. Total Q2 revenue was €3,395.50.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Home category led with €1,399.00, followed by Pantry at €1,109.70, and Drinks at €886.80.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Our top three products by units sold were Vinho Verde 750ml with 42 units, Ceramic Bowl with 40 units, and Ginjinha 200ml with 38 units.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Braga had the most orders at 31, followed by Lisboa with 29. However, Lisboa generated the highest revenue at €947.90, with Braga second at €790.50.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 identified two data problems: 4 duplicate orders and 5 orders with mismatched totals. Both have been corrected.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For Q3, we will: 1) standardize date formats, 2) launch a Vinho Verde and Ginjinha summer bundle, and 3) reorder Ceramic Bowls before August.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 Q2, we processed 120 orders from 20 customers, with an average order value of €28.30. Thank you for your attention.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Q2 2026 Results</a:t>
            </a:r>
          </a:p>
          <a:p>
            <a:r>
              <a:t>Quinta da Ribeira Online Shop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Team Presentation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Revenue by 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April: €1,538.60</a:t>
            </a:r>
          </a:p>
          <a:p>
            <a:r>
              <a:t>May: €847.40</a:t>
            </a:r>
          </a:p>
          <a:p>
            <a:r>
              <a:t>June: €1,009.50</a:t>
            </a:r>
          </a:p>
          <a:p/>
          <a:p>
            <a:r>
              <a:t>Quarter Total: €3,395.50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Revenue by Category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Home: €1,399.00</a:t>
            </a:r>
          </a:p>
          <a:p>
            <a:r>
              <a:t>Pantry: €1,109.70</a:t>
            </a:r>
          </a:p>
          <a:p>
            <a:r>
              <a:t>Drinks: €886.80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 Products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Top Products by Units Sold:</a:t>
            </a:r>
          </a:p>
          <a:p>
            <a:r>
              <a:t>• Vinho Verde 750ml: 42 units</a:t>
            </a:r>
          </a:p>
          <a:p>
            <a:r>
              <a:t>• Ceramic Bowl: 40 units</a:t>
            </a:r>
          </a:p>
          <a:p>
            <a:r>
              <a:t>• Ginjinha 200ml: 38 units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Orders by Region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Orders by Region:</a:t>
            </a:r>
          </a:p>
          <a:p>
            <a:r>
              <a:t>• Braga: 31 orders (€790.50 revenue)</a:t>
            </a:r>
          </a:p>
          <a:p>
            <a:r>
              <a:t>• Lisboa: 29 orders (€947.90 revenue)</a:t>
            </a:r>
          </a:p>
          <a:p>
            <a:r>
              <a:t>• Coimbra: 24 orders</a:t>
            </a:r>
          </a:p>
          <a:p>
            <a:r>
              <a:t>• Algarve: 21 orders</a:t>
            </a:r>
          </a:p>
          <a:p>
            <a:r>
              <a:t>• Porto: 13 orders</a:t>
            </a:r>
          </a:p>
          <a:p/>
          <a:p>
            <a:r>
              <a:t>Lisboa leads in revenue (€947.90), Braga second (€790.50).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Problems Found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Two Problems Found in Order Export:</a:t>
            </a:r>
          </a:p>
          <a:p>
            <a:r>
              <a:t>1. 4 duplicate orders</a:t>
            </a:r>
          </a:p>
          <a:p>
            <a:r>
              <a:t>2. 5 orders where total did not match quantity × price</a:t>
            </a:r>
          </a:p>
          <a:p/>
          <a:p>
            <a:r>
              <a:t>Both issues have been fixed.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Actions for Q3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Three Actions for Q3:</a:t>
            </a:r>
          </a:p>
          <a:p>
            <a:r>
              <a:t>1. Standardize to one date format in the export</a:t>
            </a:r>
          </a:p>
          <a:p>
            <a:r>
              <a:t>2. Launch a summer bundle of Vinho Verde and Ginjinha</a:t>
            </a:r>
          </a:p>
          <a:p>
            <a:r>
              <a:t>3. Reorder Ceramic Bowls before August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Closing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Total Orders: 120</a:t>
            </a:r>
          </a:p>
          <a:p>
            <a:r>
              <a:t>Total Customers: 20</a:t>
            </a:r>
          </a:p>
          <a:p>
            <a:r>
              <a:t>Average Order Value: €28.30</a:t>
            </a:r>
          </a:p>
          <a:p/>
          <a:p>
            <a: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